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505" y="2686685"/>
            <a:ext cx="69056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53515"/>
            <a:ext cx="115347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4940"/>
            <a:ext cx="115824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2209800"/>
            <a:ext cx="116681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63040"/>
            <a:ext cx="115824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0370"/>
            <a:ext cx="116395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491615"/>
            <a:ext cx="1149667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5655" y="136398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4070" y="24225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655" y="33756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55" y="51898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59535"/>
            <a:ext cx="9448800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2775" y="135953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4020" y="314579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0060" y="51022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405890"/>
            <a:ext cx="1121092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6605" y="132651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6785" y="32448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260" y="43408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47825"/>
            <a:ext cx="1022985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315" y="16192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0650" y="350012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699895"/>
            <a:ext cx="115728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090" y="16192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000" y="357568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525" y="46437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" y="1390650"/>
            <a:ext cx="1077277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3755" y="4284980"/>
            <a:ext cx="19818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4045" y="4918075"/>
            <a:ext cx="19818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49400"/>
            <a:ext cx="115728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26560" y="5201285"/>
            <a:ext cx="22174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45" y="1695450"/>
            <a:ext cx="1012507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0505" y="3470275"/>
            <a:ext cx="43072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283335"/>
            <a:ext cx="11610975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1770" y="1211580"/>
            <a:ext cx="53594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5655" y="2147570"/>
            <a:ext cx="94418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2280" y="5937250"/>
            <a:ext cx="70612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166620"/>
            <a:ext cx="1043940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30930" y="3049270"/>
            <a:ext cx="5299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5270"/>
            <a:ext cx="115633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7775" y="1401445"/>
            <a:ext cx="25965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66940" y="2705735"/>
            <a:ext cx="16821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4650" y="3981450"/>
            <a:ext cx="16821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3085" y="4670425"/>
            <a:ext cx="16821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8065" y="5213350"/>
            <a:ext cx="2050415" cy="648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38910"/>
            <a:ext cx="1161097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8770" y="1863090"/>
            <a:ext cx="20288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92335" y="3167380"/>
            <a:ext cx="20288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3295" y="4491355"/>
            <a:ext cx="20288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871470"/>
            <a:ext cx="11506200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99380" y="2696210"/>
            <a:ext cx="166052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6910" y="3358515"/>
            <a:ext cx="177292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91615"/>
            <a:ext cx="1157287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0360" y="2062480"/>
            <a:ext cx="10464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4145" y="2741150"/>
            <a:ext cx="10464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7055" y="3391390"/>
            <a:ext cx="10464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4945" y="4026535"/>
            <a:ext cx="10464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7275" y="4659630"/>
            <a:ext cx="104648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5" y="1866900"/>
            <a:ext cx="111156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1190" y="3688715"/>
            <a:ext cx="104648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1080" y="3726180"/>
            <a:ext cx="12827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9270" y="4359275"/>
            <a:ext cx="30778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336040"/>
            <a:ext cx="1161097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92600" y="2139315"/>
            <a:ext cx="34283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52390" y="3089275"/>
            <a:ext cx="34283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8490" y="5915025"/>
            <a:ext cx="34283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7800"/>
            <a:ext cx="115443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